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82" r:id="rId4"/>
    <p:sldId id="270" r:id="rId5"/>
    <p:sldId id="271" r:id="rId6"/>
    <p:sldId id="260" r:id="rId7"/>
    <p:sldId id="261" r:id="rId8"/>
    <p:sldId id="262" r:id="rId9"/>
    <p:sldId id="263" r:id="rId10"/>
    <p:sldId id="272" r:id="rId11"/>
    <p:sldId id="265" r:id="rId12"/>
    <p:sldId id="277" r:id="rId13"/>
    <p:sldId id="278" r:id="rId14"/>
    <p:sldId id="279" r:id="rId15"/>
    <p:sldId id="27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dao1952012@gmail.com" userId="105da5502b3707ed" providerId="LiveId" clId="{7D348634-0AD6-49B5-82AE-2975A41529B1}"/>
    <pc:docChg chg="custSel addSld delSld modSld">
      <pc:chgData name="anhdao1952012@gmail.com" userId="105da5502b3707ed" providerId="LiveId" clId="{7D348634-0AD6-49B5-82AE-2975A41529B1}" dt="2021-12-04T05:03:25.439" v="77" actId="20577"/>
      <pc:docMkLst>
        <pc:docMk/>
      </pc:docMkLst>
      <pc:sldChg chg="modSp">
        <pc:chgData name="anhdao1952012@gmail.com" userId="105da5502b3707ed" providerId="LiveId" clId="{7D348634-0AD6-49B5-82AE-2975A41529B1}" dt="2021-12-04T05:03:25.439" v="77" actId="20577"/>
        <pc:sldMkLst>
          <pc:docMk/>
          <pc:sldMk cId="1431894303" sldId="260"/>
        </pc:sldMkLst>
        <pc:spChg chg="mod">
          <ac:chgData name="anhdao1952012@gmail.com" userId="105da5502b3707ed" providerId="LiveId" clId="{7D348634-0AD6-49B5-82AE-2975A41529B1}" dt="2021-12-04T05:03:25.439" v="77" actId="20577"/>
          <ac:spMkLst>
            <pc:docMk/>
            <pc:sldMk cId="1431894303" sldId="260"/>
            <ac:spMk id="3" creationId="{00000000-0000-0000-0000-000000000000}"/>
          </ac:spMkLst>
        </pc:spChg>
      </pc:sldChg>
      <pc:sldChg chg="modSp mod">
        <pc:chgData name="anhdao1952012@gmail.com" userId="105da5502b3707ed" providerId="LiveId" clId="{7D348634-0AD6-49B5-82AE-2975A41529B1}" dt="2021-11-21T14:01:43.645" v="6" actId="1076"/>
        <pc:sldMkLst>
          <pc:docMk/>
          <pc:sldMk cId="3185267684" sldId="279"/>
        </pc:sldMkLst>
        <pc:spChg chg="mod">
          <ac:chgData name="anhdao1952012@gmail.com" userId="105da5502b3707ed" providerId="LiveId" clId="{7D348634-0AD6-49B5-82AE-2975A41529B1}" dt="2021-11-21T14:01:37.813" v="5" actId="1076"/>
          <ac:spMkLst>
            <pc:docMk/>
            <pc:sldMk cId="3185267684" sldId="279"/>
            <ac:spMk id="15" creationId="{00000000-0000-0000-0000-000000000000}"/>
          </ac:spMkLst>
        </pc:spChg>
        <pc:spChg chg="mod">
          <ac:chgData name="anhdao1952012@gmail.com" userId="105da5502b3707ed" providerId="LiveId" clId="{7D348634-0AD6-49B5-82AE-2975A41529B1}" dt="2021-11-21T14:01:43.645" v="6" actId="1076"/>
          <ac:spMkLst>
            <pc:docMk/>
            <pc:sldMk cId="3185267684" sldId="279"/>
            <ac:spMk id="17" creationId="{00000000-0000-0000-0000-000000000000}"/>
          </ac:spMkLst>
        </pc:spChg>
        <pc:picChg chg="mod">
          <ac:chgData name="anhdao1952012@gmail.com" userId="105da5502b3707ed" providerId="LiveId" clId="{7D348634-0AD6-49B5-82AE-2975A41529B1}" dt="2021-11-21T14:01:32.904" v="4" actId="1076"/>
          <ac:picMkLst>
            <pc:docMk/>
            <pc:sldMk cId="3185267684" sldId="279"/>
            <ac:picMk id="44" creationId="{01FCC551-583D-482C-8AB3-F7439AC52584}"/>
          </ac:picMkLst>
        </pc:picChg>
      </pc:sldChg>
      <pc:sldChg chg="new del">
        <pc:chgData name="anhdao1952012@gmail.com" userId="105da5502b3707ed" providerId="LiveId" clId="{7D348634-0AD6-49B5-82AE-2975A41529B1}" dt="2021-12-03T09:03:16.145" v="10" actId="47"/>
        <pc:sldMkLst>
          <pc:docMk/>
          <pc:sldMk cId="4293700128" sldId="280"/>
        </pc:sldMkLst>
      </pc:sldChg>
      <pc:sldChg chg="add del setBg">
        <pc:chgData name="anhdao1952012@gmail.com" userId="105da5502b3707ed" providerId="LiveId" clId="{7D348634-0AD6-49B5-82AE-2975A41529B1}" dt="2021-12-03T09:03:19.385" v="11" actId="47"/>
        <pc:sldMkLst>
          <pc:docMk/>
          <pc:sldMk cId="564781635" sldId="281"/>
        </pc:sldMkLst>
      </pc:sldChg>
      <pc:sldChg chg="addSp delSp modSp add mod delAnim">
        <pc:chgData name="anhdao1952012@gmail.com" userId="105da5502b3707ed" providerId="LiveId" clId="{7D348634-0AD6-49B5-82AE-2975A41529B1}" dt="2021-12-04T04:42:12.640" v="29" actId="255"/>
        <pc:sldMkLst>
          <pc:docMk/>
          <pc:sldMk cId="443977996" sldId="282"/>
        </pc:sldMkLst>
        <pc:spChg chg="del">
          <ac:chgData name="anhdao1952012@gmail.com" userId="105da5502b3707ed" providerId="LiveId" clId="{7D348634-0AD6-49B5-82AE-2975A41529B1}" dt="2021-12-03T09:03:25.970" v="12" actId="478"/>
          <ac:spMkLst>
            <pc:docMk/>
            <pc:sldMk cId="443977996" sldId="282"/>
            <ac:spMk id="2" creationId="{00000000-0000-0000-0000-000000000000}"/>
          </ac:spMkLst>
        </pc:spChg>
        <pc:spChg chg="add mod">
          <ac:chgData name="anhdao1952012@gmail.com" userId="105da5502b3707ed" providerId="LiveId" clId="{7D348634-0AD6-49B5-82AE-2975A41529B1}" dt="2021-12-04T04:42:03.508" v="27" actId="1076"/>
          <ac:spMkLst>
            <pc:docMk/>
            <pc:sldMk cId="443977996" sldId="282"/>
            <ac:spMk id="4" creationId="{6FC4105B-8F27-4147-9259-DD727EA42238}"/>
          </ac:spMkLst>
        </pc:spChg>
        <pc:spChg chg="add mod">
          <ac:chgData name="anhdao1952012@gmail.com" userId="105da5502b3707ed" providerId="LiveId" clId="{7D348634-0AD6-49B5-82AE-2975A41529B1}" dt="2021-12-04T04:42:12.640" v="29" actId="255"/>
          <ac:spMkLst>
            <pc:docMk/>
            <pc:sldMk cId="443977996" sldId="282"/>
            <ac:spMk id="6" creationId="{ECB5C053-078D-472A-91B6-701F3F61201F}"/>
          </ac:spMkLst>
        </pc:spChg>
        <pc:spChg chg="add mod">
          <ac:chgData name="anhdao1952012@gmail.com" userId="105da5502b3707ed" providerId="LiveId" clId="{7D348634-0AD6-49B5-82AE-2975A41529B1}" dt="2021-12-04T04:41:53.497" v="24" actId="255"/>
          <ac:spMkLst>
            <pc:docMk/>
            <pc:sldMk cId="443977996" sldId="282"/>
            <ac:spMk id="8" creationId="{842FE7BE-C553-41BF-A655-E34382A004C0}"/>
          </ac:spMkLst>
        </pc:spChg>
      </pc:sldChg>
      <pc:sldChg chg="add del setBg">
        <pc:chgData name="anhdao1952012@gmail.com" userId="105da5502b3707ed" providerId="LiveId" clId="{7D348634-0AD6-49B5-82AE-2975A41529B1}" dt="2021-12-03T09:46:59.294" v="14" actId="47"/>
        <pc:sldMkLst>
          <pc:docMk/>
          <pc:sldMk cId="1327376467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ECF-1D15-4104-93E5-E47C44764C2E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722F-DDF6-40A4-B8F3-39415D28BD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196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73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79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60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30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64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339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500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11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37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499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81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065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93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73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47D7-0C3C-4510-9DA7-0A5D326D00BA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9900-33BF-496E-8396-F7A3F82AAD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73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2892055" y="1177925"/>
            <a:ext cx="6570921" cy="126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000" dirty="0"/>
              <a:t>PHÒNG GIÁO DỤC ĐÀO TẠO QUẬN GÒ VẤP</a:t>
            </a:r>
            <a:endParaRPr lang="en-US" sz="40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23352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VIỆT– KHỐI 4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TUẦN 18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174)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8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85" y="384092"/>
            <a:ext cx="7204193" cy="1757120"/>
          </a:xfrm>
          <a:prstGeom prst="rect">
            <a:avLst/>
          </a:prstGeom>
        </p:spPr>
      </p:pic>
      <p:pic>
        <p:nvPicPr>
          <p:cNvPr id="32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5" y="685800"/>
            <a:ext cx="10823535" cy="6557963"/>
          </a:xfrm>
          <a:prstGeom prst="rect">
            <a:avLst/>
          </a:prstGeom>
        </p:spPr>
      </p:pic>
      <p:sp>
        <p:nvSpPr>
          <p:cNvPr id="35" name="PA_矩形 11">
            <a:extLst>
              <a:ext uri="{FF2B5EF4-FFF2-40B4-BE49-F238E27FC236}">
                <a16:creationId xmlns:a16="http://schemas.microsoft.com/office/drawing/2014/main" id="{B77243B0-F4D7-4F38-ACF2-646914BAAF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16983" y="4489944"/>
            <a:ext cx="494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endParaRPr lang="zh-CN" altLang="en-US" dirty="0">
              <a:solidFill>
                <a:srgbClr val="222222"/>
              </a:solidFill>
              <a:latin typeface="迷你简少儿" panose="03000509000000000000" pitchFamily="65" charset="-122"/>
              <a:ea typeface="迷你简少儿" panose="03000509000000000000" pitchFamily="65" charset="-122"/>
              <a:cs typeface=".黑体-日本?" panose="02000500000000000000" pitchFamily="2" charset="-122"/>
            </a:endParaRPr>
          </a:p>
        </p:txBody>
      </p:sp>
      <p:pic>
        <p:nvPicPr>
          <p:cNvPr id="58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5227" r="66872" b="47674"/>
          <a:stretch/>
        </p:blipFill>
        <p:spPr>
          <a:xfrm>
            <a:off x="154188" y="4894824"/>
            <a:ext cx="1308118" cy="149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0106" y="2826565"/>
            <a:ext cx="8210550" cy="2243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u="sng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HOẠT ĐỘNG 3</a:t>
            </a:r>
            <a:r>
              <a:rPr lang="en-US" sz="40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: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Sử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tục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ngữ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ctr">
              <a:lnSpc>
                <a:spcPct val="120000"/>
              </a:lnSpc>
              <a:buAutoNum type="arabicPeriod"/>
            </a:pP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5926 C 0.00481 -0.0375 0.02148 -0.01598 0.0276 -0.01598 C 0.06484 -0.01598 0.10325 -0.3544 0.10325 -0.69283 C 0.10325 -0.52246 0.12252 -0.3544 0.14049 -0.3544 C 0.15963 -0.3544 0.1776 -0.525 0.1776 -0.69283 C 0.1776 -0.60903 0.18724 -0.52246 0.19687 -0.52246 C 0.20638 -0.52246 0.21614 -0.60648 0.21614 -0.69283 C 0.21614 -0.64977 0.22096 -0.60903 0.22565 -0.60903 C 0.23046 -0.60903 0.23515 -0.65232 0.23515 -0.69283 C 0.23515 -0.67107 0.2375 -0.64977 0.23997 -0.64977 C 0.24127 -0.64977 0.24479 -0.67153 0.24479 -0.69283 C 0.24479 -0.68218 0.24609 -0.67107 0.24713 -0.67107 C 0.24713 -0.66852 0.24948 -0.68172 0.24948 -0.69283 C 0.24948 -0.68727 0.24948 -0.68218 0.25078 -0.68218 C 0.25078 -0.68473 0.25208 -0.68797 0.25208 -0.69283 C 0.25208 -0.69051 0.25208 -0.68727 0.25208 -0.68473 C 0.25325 -0.68473 0.25325 -0.68727 0.25325 -0.69051 C 0.25455 -0.69051 0.25455 -0.68797 0.25455 -0.68473 C 0.25586 -0.68473 0.25586 -0.68727 0.25586 -0.69051 " pathEditMode="relative" rAng="0" ptsTypes="AAAAAAAAAAAAAAAAAAA">
                                      <p:cBhvr>
                                        <p:cTn id="26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-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4891" y="683763"/>
            <a:ext cx="10015538" cy="20394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viết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ra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thành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ngữ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tục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ngữ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khuyến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khích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hoặc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khuyên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nhủ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phù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hợp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với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từng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tình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huống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sau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:</a:t>
            </a:r>
            <a:endParaRPr lang="vi-VN" sz="36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2553" y="2889069"/>
            <a:ext cx="9320213" cy="203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a.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Bạn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quyết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tâm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học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tập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rèn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luyện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cao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b.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Bạn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nản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lòng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khi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gặp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khó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khăn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c.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Bạn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dễ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thay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đổi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ý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định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theo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người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khác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7">
            <a:extLst>
              <a:ext uri="{FF2B5EF4-FFF2-40B4-BE49-F238E27FC236}">
                <a16:creationId xmlns:a16="http://schemas.microsoft.com/office/drawing/2014/main" id="{503DEDE2-5F48-4D83-80BF-98F33BE99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29264"/>
              </p:ext>
            </p:extLst>
          </p:nvPr>
        </p:nvGraphicFramePr>
        <p:xfrm>
          <a:off x="7952" y="0"/>
          <a:ext cx="12184048" cy="7213851"/>
        </p:xfrm>
        <a:graphic>
          <a:graphicData uri="http://schemas.openxmlformats.org/drawingml/2006/table">
            <a:tbl>
              <a:tblPr firstRow="1" bandRow="1"/>
              <a:tblGrid>
                <a:gridCol w="4203440">
                  <a:extLst>
                    <a:ext uri="{9D8B030D-6E8A-4147-A177-3AD203B41FA5}">
                      <a16:colId xmlns:a16="http://schemas.microsoft.com/office/drawing/2014/main" val="3691826100"/>
                    </a:ext>
                  </a:extLst>
                </a:gridCol>
                <a:gridCol w="7980608">
                  <a:extLst>
                    <a:ext uri="{9D8B030D-6E8A-4147-A177-3AD203B41FA5}">
                      <a16:colId xmlns:a16="http://schemas.microsoft.com/office/drawing/2014/main" val="1397798384"/>
                    </a:ext>
                  </a:extLst>
                </a:gridCol>
              </a:tblGrid>
              <a:tr h="375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UTM Cookies"/>
                          <a:ea typeface="Microsoft YaHei" panose="020B0503020204020204" pitchFamily="34" charset="-122"/>
                        </a:rPr>
                        <a:t>Tình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UTM Cookies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UTM Cookies"/>
                          <a:ea typeface="Microsoft YaHei" panose="020B0503020204020204" pitchFamily="34" charset="-122"/>
                        </a:rPr>
                        <a:t>huống</a:t>
                      </a:r>
                      <a:endParaRPr lang="vi-VN" sz="3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05919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89061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13167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5210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A030C01-A0AE-4A11-A78D-4A8303CD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" y="682580"/>
            <a:ext cx="4229197" cy="62569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8FD3B4-7F50-4190-AD44-D0A0C64E3538}"/>
              </a:ext>
            </a:extLst>
          </p:cNvPr>
          <p:cNvSpPr txBox="1"/>
          <p:nvPr/>
        </p:nvSpPr>
        <p:spPr>
          <a:xfrm>
            <a:off x="741367" y="1978297"/>
            <a:ext cx="2762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a.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quyết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tâm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học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tập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rèn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luyện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cao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b="1" dirty="0">
              <a:solidFill>
                <a:srgbClr val="00B050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1FCC551-583D-482C-8AB3-F7439AC5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148" y="682580"/>
            <a:ext cx="7954852" cy="61754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42691" y="1657653"/>
            <a:ext cx="8124825" cy="10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-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chí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thì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nên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42691" y="2940732"/>
            <a:ext cx="6689332" cy="709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0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công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mài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sắt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ngày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nên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kim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42691" y="4014290"/>
            <a:ext cx="6096000" cy="13746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0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Người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chí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thì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nên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Nhà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nền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thì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vững</a:t>
            </a:r>
            <a:r>
              <a:rPr lang="en-US" sz="3600" dirty="0">
                <a:solidFill>
                  <a:srgbClr val="00206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7">
            <a:extLst>
              <a:ext uri="{FF2B5EF4-FFF2-40B4-BE49-F238E27FC236}">
                <a16:creationId xmlns:a16="http://schemas.microsoft.com/office/drawing/2014/main" id="{503DEDE2-5F48-4D83-80BF-98F33BE992C8}"/>
              </a:ext>
            </a:extLst>
          </p:cNvPr>
          <p:cNvGraphicFramePr>
            <a:graphicFrameLocks noGrp="1"/>
          </p:cNvGraphicFramePr>
          <p:nvPr/>
        </p:nvGraphicFramePr>
        <p:xfrm>
          <a:off x="7952" y="0"/>
          <a:ext cx="12184048" cy="7213851"/>
        </p:xfrm>
        <a:graphic>
          <a:graphicData uri="http://schemas.openxmlformats.org/drawingml/2006/table">
            <a:tbl>
              <a:tblPr firstRow="1" bandRow="1"/>
              <a:tblGrid>
                <a:gridCol w="4203440">
                  <a:extLst>
                    <a:ext uri="{9D8B030D-6E8A-4147-A177-3AD203B41FA5}">
                      <a16:colId xmlns:a16="http://schemas.microsoft.com/office/drawing/2014/main" val="3691826100"/>
                    </a:ext>
                  </a:extLst>
                </a:gridCol>
                <a:gridCol w="7980608">
                  <a:extLst>
                    <a:ext uri="{9D8B030D-6E8A-4147-A177-3AD203B41FA5}">
                      <a16:colId xmlns:a16="http://schemas.microsoft.com/office/drawing/2014/main" val="1397798384"/>
                    </a:ext>
                  </a:extLst>
                </a:gridCol>
              </a:tblGrid>
              <a:tr h="375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UTM Cookies"/>
                          <a:ea typeface="Microsoft YaHei" panose="020B0503020204020204" pitchFamily="34" charset="-122"/>
                        </a:rPr>
                        <a:t>Tình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UTM Cookies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UTM Cookies"/>
                          <a:ea typeface="Microsoft YaHei" panose="020B0503020204020204" pitchFamily="34" charset="-122"/>
                        </a:rPr>
                        <a:t>huống</a:t>
                      </a:r>
                      <a:endParaRPr lang="vi-VN" sz="3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05919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89061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13167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5210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A030C01-A0AE-4A11-A78D-4A8303CD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" y="682580"/>
            <a:ext cx="4229197" cy="62569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8FD3B4-7F50-4190-AD44-D0A0C64E3538}"/>
              </a:ext>
            </a:extLst>
          </p:cNvPr>
          <p:cNvSpPr txBox="1"/>
          <p:nvPr/>
        </p:nvSpPr>
        <p:spPr>
          <a:xfrm>
            <a:off x="809160" y="2301462"/>
            <a:ext cx="2997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b.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nản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lòng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khi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gặp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khó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khăn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b="1" dirty="0">
              <a:solidFill>
                <a:srgbClr val="00B050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1FCC551-583D-482C-8AB3-F7439AC5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148" y="682580"/>
            <a:ext cx="7954852" cy="61754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841" y="1666610"/>
            <a:ext cx="8124825" cy="10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-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Chớ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thấy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sóng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cả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mà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ngã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tay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chèo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6900" y="2956787"/>
            <a:ext cx="6367512" cy="709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-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Lửa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thử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vàng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gian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nan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thử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sức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6900" y="3910462"/>
            <a:ext cx="6096000" cy="709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-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Thất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bại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là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mẹ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thành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6900" y="4907393"/>
            <a:ext cx="5635255" cy="70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-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Thua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keo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này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bày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keo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khác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7">
            <a:extLst>
              <a:ext uri="{FF2B5EF4-FFF2-40B4-BE49-F238E27FC236}">
                <a16:creationId xmlns:a16="http://schemas.microsoft.com/office/drawing/2014/main" id="{503DEDE2-5F48-4D83-80BF-98F33BE992C8}"/>
              </a:ext>
            </a:extLst>
          </p:cNvPr>
          <p:cNvGraphicFramePr>
            <a:graphicFrameLocks noGrp="1"/>
          </p:cNvGraphicFramePr>
          <p:nvPr/>
        </p:nvGraphicFramePr>
        <p:xfrm>
          <a:off x="7952" y="0"/>
          <a:ext cx="12184048" cy="7168385"/>
        </p:xfrm>
        <a:graphic>
          <a:graphicData uri="http://schemas.openxmlformats.org/drawingml/2006/table">
            <a:tbl>
              <a:tblPr firstRow="1" bandRow="1"/>
              <a:tblGrid>
                <a:gridCol w="4203440">
                  <a:extLst>
                    <a:ext uri="{9D8B030D-6E8A-4147-A177-3AD203B41FA5}">
                      <a16:colId xmlns:a16="http://schemas.microsoft.com/office/drawing/2014/main" val="3691826100"/>
                    </a:ext>
                  </a:extLst>
                </a:gridCol>
                <a:gridCol w="7980608">
                  <a:extLst>
                    <a:ext uri="{9D8B030D-6E8A-4147-A177-3AD203B41FA5}">
                      <a16:colId xmlns:a16="http://schemas.microsoft.com/office/drawing/2014/main" val="1397798384"/>
                    </a:ext>
                  </a:extLst>
                </a:gridCol>
              </a:tblGrid>
              <a:tr h="375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UTM Cookies"/>
                          <a:ea typeface="Microsoft YaHei" panose="020B0503020204020204" pitchFamily="34" charset="-122"/>
                        </a:rPr>
                        <a:t>Tình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UTM Cookies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UTM Cookies"/>
                          <a:ea typeface="Microsoft YaHei" panose="020B0503020204020204" pitchFamily="34" charset="-122"/>
                        </a:rPr>
                        <a:t>huống</a:t>
                      </a:r>
                      <a:endParaRPr lang="vi-VN" sz="3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05919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89061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13167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5210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A030C01-A0AE-4A11-A78D-4A8303CD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" y="682580"/>
            <a:ext cx="4229197" cy="62569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8FD3B4-7F50-4190-AD44-D0A0C64E3538}"/>
              </a:ext>
            </a:extLst>
          </p:cNvPr>
          <p:cNvSpPr txBox="1"/>
          <p:nvPr/>
        </p:nvSpPr>
        <p:spPr>
          <a:xfrm>
            <a:off x="574158" y="2301462"/>
            <a:ext cx="3245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c.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dễ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thay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đổi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ý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định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theo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khác</a:t>
            </a:r>
            <a:r>
              <a:rPr lang="en-US" sz="3600" b="1" dirty="0">
                <a:solidFill>
                  <a:srgbClr val="00B05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b="1" dirty="0">
              <a:solidFill>
                <a:srgbClr val="00B050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1FCC551-583D-482C-8AB3-F7439AC5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433" y="682580"/>
            <a:ext cx="7954852" cy="61754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59346" y="1630090"/>
            <a:ext cx="8124825" cy="16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-  Ai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ơi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đã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quyết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thì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hành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Đã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đan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thì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lận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tròn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vành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mới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thôi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7061" y="3366856"/>
            <a:ext cx="6175408" cy="2039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-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Hãy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lo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bền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chí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câu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cua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Dù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ai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câu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chạch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câu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rùa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mặc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ai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!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4776" y="4763080"/>
            <a:ext cx="6096000" cy="709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dirty="0"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Đứng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núi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này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trông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núi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nọ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6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9823" y="0"/>
            <a:ext cx="954803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Hướng</a:t>
            </a:r>
            <a:r>
              <a:rPr lang="en-US" sz="3600" b="1" i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dẫn</a:t>
            </a:r>
            <a:r>
              <a:rPr lang="en-US" sz="3600" b="1" i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tự</a:t>
            </a:r>
            <a:r>
              <a:rPr lang="en-US" sz="3600" b="1" i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học</a:t>
            </a:r>
            <a:endParaRPr lang="vi-VN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Ghi</a:t>
            </a:r>
            <a:r>
              <a:rPr lang="en-US" sz="3600" dirty="0" smtClean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nhớ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tục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vừa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.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tập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rèn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luyện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theo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gương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ý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chí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nghị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lực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cuộc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sống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UTM Cookies"/>
                <a:ea typeface="Microsoft YaHei" panose="020B0503020204020204" pitchFamily="34" charset="-122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- </a:t>
            </a:r>
            <a:r>
              <a:rPr lang="en-US" sz="3600" dirty="0" smtClean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Chuẩn</a:t>
            </a:r>
            <a:r>
              <a:rPr lang="en-US" sz="3600" dirty="0" smtClean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Ôn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tiết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 3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814" y="613130"/>
            <a:ext cx="10887074" cy="521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u="sng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MỤC TIÊU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*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17,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17.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120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1-2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C4105B-8F27-4147-9259-DD727EA42238}"/>
              </a:ext>
            </a:extLst>
          </p:cNvPr>
          <p:cNvSpPr txBox="1"/>
          <p:nvPr/>
        </p:nvSpPr>
        <p:spPr>
          <a:xfrm>
            <a:off x="1893162" y="649021"/>
            <a:ext cx="7375866" cy="137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u="sng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HOẠT ĐỘNG 1</a:t>
            </a:r>
            <a:r>
              <a:rPr lang="en-US" sz="3600" b="1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:</a:t>
            </a:r>
            <a:endParaRPr lang="en-US" sz="3600" dirty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thuộc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lòng</a:t>
            </a:r>
            <a:endParaRPr lang="en-US" sz="3600" dirty="0">
              <a:solidFill>
                <a:srgbClr val="FF0000"/>
              </a:solidFill>
              <a:latin typeface="UTM Cookies"/>
              <a:ea typeface="Microsoft YaHe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5C053-078D-472A-91B6-701F3F61201F}"/>
              </a:ext>
            </a:extLst>
          </p:cNvPr>
          <p:cNvSpPr txBox="1"/>
          <p:nvPr/>
        </p:nvSpPr>
        <p:spPr>
          <a:xfrm>
            <a:off x="2408067" y="2546646"/>
            <a:ext cx="6094520" cy="137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u="sng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HOẠT ĐỘNG 2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: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kĩ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câu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FE7BE-C553-41BF-A655-E34382A004C0}"/>
              </a:ext>
            </a:extLst>
          </p:cNvPr>
          <p:cNvSpPr txBox="1"/>
          <p:nvPr/>
        </p:nvSpPr>
        <p:spPr>
          <a:xfrm>
            <a:off x="2408067" y="4227459"/>
            <a:ext cx="6094520" cy="137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u="sng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HOẠT ĐỘNG 3</a:t>
            </a:r>
            <a:r>
              <a:rPr lang="en-US" sz="36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: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ngữ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52" y="384092"/>
            <a:ext cx="7204193" cy="1757120"/>
          </a:xfrm>
          <a:prstGeom prst="rect">
            <a:avLst/>
          </a:prstGeom>
        </p:spPr>
      </p:pic>
      <p:pic>
        <p:nvPicPr>
          <p:cNvPr id="32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0" y="555542"/>
            <a:ext cx="11136308" cy="6789087"/>
          </a:xfrm>
          <a:prstGeom prst="rect">
            <a:avLst/>
          </a:prstGeom>
        </p:spPr>
      </p:pic>
      <p:sp>
        <p:nvSpPr>
          <p:cNvPr id="35" name="PA_矩形 11">
            <a:extLst>
              <a:ext uri="{FF2B5EF4-FFF2-40B4-BE49-F238E27FC236}">
                <a16:creationId xmlns:a16="http://schemas.microsoft.com/office/drawing/2014/main" id="{B77243B0-F4D7-4F38-ACF2-646914BAAF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16983" y="4489944"/>
            <a:ext cx="494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endParaRPr lang="zh-CN" altLang="en-US" dirty="0">
              <a:solidFill>
                <a:srgbClr val="222222"/>
              </a:solidFill>
              <a:latin typeface="迷你简少儿" panose="03000509000000000000" pitchFamily="65" charset="-122"/>
              <a:ea typeface="迷你简少儿" panose="03000509000000000000" pitchFamily="65" charset="-122"/>
              <a:cs typeface=".黑体-日本?" panose="02000500000000000000" pitchFamily="2" charset="-122"/>
            </a:endParaRPr>
          </a:p>
        </p:txBody>
      </p:sp>
      <p:pic>
        <p:nvPicPr>
          <p:cNvPr id="58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5227" r="66872" b="47674"/>
          <a:stretch/>
        </p:blipFill>
        <p:spPr>
          <a:xfrm>
            <a:off x="154188" y="4894824"/>
            <a:ext cx="1308118" cy="149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6252" y="2557159"/>
            <a:ext cx="8210550" cy="2159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u="sng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HOẠT ĐỘNG 1</a:t>
            </a:r>
            <a:r>
              <a:rPr lang="en-US" sz="4000" b="1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:</a:t>
            </a:r>
            <a:endParaRPr lang="en-US" sz="4000" dirty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Ôn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lòng</a:t>
            </a:r>
            <a:endParaRPr lang="en-US" sz="4000" dirty="0">
              <a:solidFill>
                <a:srgbClr val="FF0000"/>
              </a:solidFill>
              <a:latin typeface="UTM Cookies"/>
              <a:ea typeface="Microsoft YaHei" panose="020B0503020204020204" pitchFamily="34" charset="-122"/>
            </a:endParaRPr>
          </a:p>
          <a:p>
            <a:pPr marL="514350" indent="-514350" algn="ctr">
              <a:lnSpc>
                <a:spcPct val="120000"/>
              </a:lnSpc>
              <a:buAutoNum type="arabicPeriod"/>
            </a:pPr>
            <a:endParaRPr lang="vi-VN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5926 C 0.00481 -0.0375 0.02148 -0.01598 0.0276 -0.01598 C 0.06484 -0.01598 0.10325 -0.3544 0.10325 -0.69283 C 0.10325 -0.52246 0.12252 -0.3544 0.14049 -0.3544 C 0.15963 -0.3544 0.1776 -0.525 0.1776 -0.69283 C 0.1776 -0.60903 0.18724 -0.52246 0.19687 -0.52246 C 0.20638 -0.52246 0.21614 -0.60648 0.21614 -0.69283 C 0.21614 -0.64977 0.22096 -0.60903 0.22565 -0.60903 C 0.23046 -0.60903 0.23515 -0.65232 0.23515 -0.69283 C 0.23515 -0.67107 0.2375 -0.64977 0.23997 -0.64977 C 0.24127 -0.64977 0.24479 -0.67153 0.24479 -0.69283 C 0.24479 -0.68218 0.24609 -0.67107 0.24713 -0.67107 C 0.24713 -0.66852 0.24948 -0.68172 0.24948 -0.69283 C 0.24948 -0.68727 0.24948 -0.68218 0.25078 -0.68218 C 0.25078 -0.68473 0.25208 -0.68797 0.25208 -0.69283 C 0.25208 -0.69051 0.25208 -0.68727 0.25208 -0.68473 C 0.25325 -0.68473 0.25325 -0.68727 0.25325 -0.69051 C 0.25455 -0.69051 0.25455 -0.68797 0.25455 -0.68473 C 0.25586 -0.68473 0.25586 -0.68727 0.25586 -0.69051 " pathEditMode="relative" rAng="0" ptsTypes="AAAAAAAAAAAAAAAAAAA">
                                      <p:cBhvr>
                                        <p:cTn id="26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-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85" y="384092"/>
            <a:ext cx="7204193" cy="1757120"/>
          </a:xfrm>
          <a:prstGeom prst="rect">
            <a:avLst/>
          </a:prstGeom>
        </p:spPr>
      </p:pic>
      <p:pic>
        <p:nvPicPr>
          <p:cNvPr id="32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5" y="685800"/>
            <a:ext cx="10823535" cy="6557963"/>
          </a:xfrm>
          <a:prstGeom prst="rect">
            <a:avLst/>
          </a:prstGeom>
        </p:spPr>
      </p:pic>
      <p:sp>
        <p:nvSpPr>
          <p:cNvPr id="35" name="PA_矩形 11">
            <a:extLst>
              <a:ext uri="{FF2B5EF4-FFF2-40B4-BE49-F238E27FC236}">
                <a16:creationId xmlns:a16="http://schemas.microsoft.com/office/drawing/2014/main" id="{B77243B0-F4D7-4F38-ACF2-646914BAAF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16983" y="4489944"/>
            <a:ext cx="494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endParaRPr lang="zh-CN" altLang="en-US" dirty="0">
              <a:solidFill>
                <a:srgbClr val="222222"/>
              </a:solidFill>
              <a:latin typeface="迷你简少儿" panose="03000509000000000000" pitchFamily="65" charset="-122"/>
              <a:ea typeface="迷你简少儿" panose="03000509000000000000" pitchFamily="65" charset="-122"/>
              <a:cs typeface=".黑体-日本?" panose="02000500000000000000" pitchFamily="2" charset="-122"/>
            </a:endParaRPr>
          </a:p>
        </p:txBody>
      </p:sp>
      <p:pic>
        <p:nvPicPr>
          <p:cNvPr id="58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5227" r="66872" b="47674"/>
          <a:stretch/>
        </p:blipFill>
        <p:spPr>
          <a:xfrm>
            <a:off x="154188" y="4894824"/>
            <a:ext cx="1308118" cy="149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0106" y="2826565"/>
            <a:ext cx="8210550" cy="2159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u="sng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HOẠT ĐỘNG 2</a:t>
            </a:r>
            <a:r>
              <a:rPr lang="en-US" sz="4000" dirty="0">
                <a:solidFill>
                  <a:srgbClr val="000000"/>
                </a:solidFill>
                <a:latin typeface="UTM Cookies"/>
                <a:ea typeface="Microsoft YaHei" panose="020B0503020204020204" pitchFamily="34" charset="-122"/>
              </a:rPr>
              <a:t>: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Ôn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kĩ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năng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đặt</a:t>
            </a:r>
            <a:r>
              <a:rPr lang="en-US" sz="4000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câu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ctr">
              <a:lnSpc>
                <a:spcPct val="120000"/>
              </a:lnSpc>
              <a:buAutoNum type="arabicPeriod"/>
            </a:pPr>
            <a:endParaRPr lang="vi-VN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5926 C 0.00481 -0.0375 0.02148 -0.01598 0.0276 -0.01598 C 0.06484 -0.01598 0.10325 -0.3544 0.10325 -0.69283 C 0.10325 -0.52246 0.12252 -0.3544 0.14049 -0.3544 C 0.15963 -0.3544 0.1776 -0.525 0.1776 -0.69283 C 0.1776 -0.60903 0.18724 -0.52246 0.19687 -0.52246 C 0.20638 -0.52246 0.21614 -0.60648 0.21614 -0.69283 C 0.21614 -0.64977 0.22096 -0.60903 0.22565 -0.60903 C 0.23046 -0.60903 0.23515 -0.65232 0.23515 -0.69283 C 0.23515 -0.67107 0.2375 -0.64977 0.23997 -0.64977 C 0.24127 -0.64977 0.24479 -0.67153 0.24479 -0.69283 C 0.24479 -0.68218 0.24609 -0.67107 0.24713 -0.67107 C 0.24713 -0.66852 0.24948 -0.68172 0.24948 -0.69283 C 0.24948 -0.68727 0.24948 -0.68218 0.25078 -0.68218 C 0.25078 -0.68473 0.25208 -0.68797 0.25208 -0.69283 C 0.25208 -0.69051 0.25208 -0.68727 0.25208 -0.68473 C 0.25325 -0.68473 0.25325 -0.68727 0.25325 -0.69051 C 0.25455 -0.69051 0.25455 -0.68797 0.25455 -0.68473 C 0.25586 -0.68473 0.25586 -0.68727 0.25586 -0.69051 " pathEditMode="relative" rAng="0" ptsTypes="AAAAAAAAAAAAAAAAAAA">
                                      <p:cBhvr>
                                        <p:cTn id="26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-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888" y="374193"/>
            <a:ext cx="1037272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2.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Đặt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với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những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từ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ngữ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thích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hợp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nhận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xét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về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nhân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em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đã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biết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qua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tập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đọc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(</a:t>
            </a:r>
            <a:r>
              <a:rPr lang="en-US" sz="3600" b="1" dirty="0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M: </a:t>
            </a:r>
            <a:r>
              <a:rPr lang="en-US" sz="3600" b="1" dirty="0" err="1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Hiền</a:t>
            </a:r>
            <a:r>
              <a:rPr lang="en-US" sz="3600" b="1" dirty="0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):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5864" y="2460918"/>
            <a:ext cx="10637541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a.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Nguyễn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Hiền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–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Ông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Trạng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thả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diều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/ 104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b.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Lê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-ô-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nac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đô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đa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Vin-xi –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Vẽ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trứng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/ 120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c. Xi-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ôn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cốp-xki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–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Người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tìm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lên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các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vì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sao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/ 125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d. Cao Bá Quát 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–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Văn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hay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chữ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tốt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/ 129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e.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Bạch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Thái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Bưởi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– 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“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Vua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tàu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thủy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”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Bạch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Thái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latin typeface="UTM Cookies"/>
                <a:ea typeface="Microsoft YaHei" panose="020B0503020204020204" pitchFamily="34" charset="-122"/>
              </a:rPr>
              <a:t>Bưởi</a:t>
            </a:r>
            <a:r>
              <a:rPr lang="en-US" sz="3600" dirty="0">
                <a:latin typeface="UTM Cookies"/>
                <a:ea typeface="Microsoft YaHei" panose="020B0503020204020204" pitchFamily="34" charset="-122"/>
              </a:rPr>
              <a:t>/ 115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466" y="2044127"/>
            <a:ext cx="1037272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xưa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nay,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ta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chưa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đỗ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trạng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khi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mới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13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tuổi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Nguyễn</a:t>
            </a:r>
            <a:r>
              <a:rPr lang="en-US" sz="36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Hiền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. 	 </a:t>
            </a:r>
            <a:endParaRPr lang="vi-VN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- </a:t>
            </a:r>
            <a:r>
              <a:rPr lang="en-US" sz="36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Nguyễn</a:t>
            </a:r>
            <a:r>
              <a:rPr lang="en-US" sz="36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Hiền</a:t>
            </a:r>
            <a:r>
              <a:rPr lang="en-US" sz="36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đạt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nhờ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thông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minh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chí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vượt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khó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rất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. </a:t>
            </a:r>
            <a:endParaRPr lang="vi-VN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-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Nhờ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thông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minh,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hỏi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chí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Nguyễn</a:t>
            </a:r>
            <a:r>
              <a:rPr lang="en-US" sz="36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Hiền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trở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Trạng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trẻ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tuổi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nhất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ta.  </a:t>
            </a:r>
            <a:endParaRPr lang="vi-VN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167" y="1345602"/>
            <a:ext cx="6096000" cy="698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Hiền</a:t>
            </a:r>
            <a:endParaRPr lang="vi-VN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52" y="0"/>
            <a:ext cx="1134332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2.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Đặt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với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những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từ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ngữ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thích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hợp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nhận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xét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về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nhân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em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đã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biết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qua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tập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: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2427" y="360463"/>
            <a:ext cx="6683817" cy="631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Lê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-ô-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nac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đô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Vin-xi</a:t>
            </a:r>
            <a:endParaRPr lang="vi-V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7775" y="927884"/>
            <a:ext cx="965358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	-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Nhờ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kiên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trì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trứng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trăm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lần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mà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Lê-ô-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nac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đô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đa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Vin-xi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danh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họa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. </a:t>
            </a:r>
            <a:endParaRPr lang="vi-VN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	- 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Lê-ô-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nac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đô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đa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Vin-xi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trở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danh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họa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nổi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giới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nhờ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khổ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công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rèn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luyện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427" y="3559405"/>
            <a:ext cx="5099473" cy="631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c)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Xi-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cốp-xki</a:t>
            </a:r>
            <a:endParaRPr lang="vi-V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7773" y="4190603"/>
            <a:ext cx="965359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	- 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Xi-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ôn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cốp-xki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đầu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tiên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nước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Nga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bay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vũ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trụ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	- 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Xi-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ôn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-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cốp-xki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đạt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mơ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thuở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nhờ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tài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nghị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lực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phi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thường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8906" y="900745"/>
            <a:ext cx="987623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	- 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Cao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Bá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70C0"/>
              </a:solidFill>
              <a:effectLst/>
              <a:latin typeface="UTM Cooki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	-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Nhờ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xấu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Cao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Bá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70C0"/>
              </a:solidFill>
              <a:effectLst/>
              <a:latin typeface="UTM Cooki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2145" y="315825"/>
            <a:ext cx="5101076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d)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Cao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Bá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</a:rPr>
              <a:t>Quát</a:t>
            </a:r>
            <a:endParaRPr lang="vi-VN" sz="3200" b="1" dirty="0">
              <a:solidFill>
                <a:srgbClr val="FF0000"/>
              </a:solidFill>
              <a:effectLst/>
              <a:latin typeface="UTM Cookies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2145" y="2895396"/>
            <a:ext cx="5575565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e)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Bạch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Cookies"/>
                <a:ea typeface="Microsoft YaHei" panose="020B0503020204020204" pitchFamily="34" charset="-122"/>
                <a:cs typeface="Times New Roman" panose="02020603050405020304" pitchFamily="18" charset="0"/>
              </a:rPr>
              <a:t>Bưởi</a:t>
            </a:r>
            <a:endParaRPr lang="vi-VN" sz="3200" b="1" dirty="0">
              <a:solidFill>
                <a:srgbClr val="FF0000"/>
              </a:solidFill>
              <a:effectLst/>
              <a:latin typeface="UTM Cooki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8906" y="3465131"/>
            <a:ext cx="98762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	-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Bạch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Thái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Bưởi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kinh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doanh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tài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chí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	-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Bạch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Thái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Bưởi</a:t>
            </a:r>
            <a:r>
              <a:rPr lang="en-US" sz="3200" b="1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trở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anh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hùng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kinh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nhờ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tài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kinh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doanh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chí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vươn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lên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thất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bại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nản</a:t>
            </a:r>
            <a:r>
              <a:rPr lang="en-US" sz="3200" dirty="0">
                <a:solidFill>
                  <a:srgbClr val="0070C0"/>
                </a:solidFill>
                <a:latin typeface="UTM Cookies"/>
                <a:ea typeface="Microsoft YaHei" panose="020B0503020204020204" pitchFamily="34" charset="-122"/>
              </a:rPr>
              <a:t>.</a:t>
            </a:r>
            <a:endParaRPr lang="vi-VN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554</Words>
  <Application>Microsoft Office PowerPoint</Application>
  <PresentationFormat>Widescreen</PresentationFormat>
  <Paragraphs>84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YaHei</vt:lpstr>
      <vt:lpstr>宋体</vt:lpstr>
      <vt:lpstr>.黑体-日本?</vt:lpstr>
      <vt:lpstr>Arial</vt:lpstr>
      <vt:lpstr>Calibri</vt:lpstr>
      <vt:lpstr>Calibri Light</vt:lpstr>
      <vt:lpstr>Times New Roman</vt:lpstr>
      <vt:lpstr>UTM Cookies</vt:lpstr>
      <vt:lpstr>迷你简少儿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GÒ VẤP MÔN TIẾNG VIỆT– KHỐI 4 – TUẦN 18 Tiết 2 (Trang 174)</dc:title>
  <dc:creator>Admin</dc:creator>
  <cp:lastModifiedBy>user</cp:lastModifiedBy>
  <cp:revision>23</cp:revision>
  <dcterms:created xsi:type="dcterms:W3CDTF">2021-11-20T02:32:05Z</dcterms:created>
  <dcterms:modified xsi:type="dcterms:W3CDTF">2021-12-05T00:46:13Z</dcterms:modified>
</cp:coreProperties>
</file>